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70" autoAdjust="0"/>
    <p:restoredTop sz="94660"/>
  </p:normalViewPr>
  <p:slideViewPr>
    <p:cSldViewPr snapToGrid="0">
      <p:cViewPr varScale="1">
        <p:scale>
          <a:sx n="68" d="100"/>
          <a:sy n="68" d="100"/>
        </p:scale>
        <p:origin x="5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EE0053-F7A1-4364-940E-BE0273F5F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0793118-D11A-4406-A9C9-153C1A56B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AB268D-B582-4232-92F0-4A9F62777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698E22-CCC3-4D11-B90A-667C5829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41F558-D137-4A63-9F57-7F208F54F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5247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64EF6-45BF-40C5-B63E-FB8D7372F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963E203-A9B9-4569-98F3-F2809DE12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772916-4DC4-44D4-BF07-F92655A1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E3AC8D-E9D7-4C0A-8524-1697ED1F9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E814A4-F1C3-4D56-8759-592E53D6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9018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CCC6B96-0D9A-4DD1-A7AB-F5EB560E4A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C9A3D7-814A-4372-97C1-2B10A91D8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A8250D-B550-46C9-85AF-51DB28B1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A27DEA-B329-4475-9D3A-1F3E9615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48D94-BCE9-473E-A3A8-C6116E8F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70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F04560-2DF6-44AA-B5CD-F6A1A0B21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C4E24-60CE-4233-AE5D-876157015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A32D6C-42EA-4FC1-8AC1-7ACE72FFE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67D85E-3F24-4C71-A915-6EBFA28EC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4B1AD6-96CB-452E-89F7-254869C78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6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E591A2-4A05-43D3-8ED4-85FE96550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2C969B-C41B-4CAD-BBC4-E65F18DB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2B5E89-CE2F-4D38-8382-AE62A8E23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C7D07F-0CB4-4BF4-A015-7234B08E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16F94F-1BB4-4213-BCCD-C529DE47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792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C8058C-651C-4CCF-BDDD-E78EA6482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91A07F-2E38-4AB8-A9E6-4AB59CC3B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B40789-E5A7-46F8-A3C4-C555FBE6B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0B6468-66BC-4859-9E0F-6853D9C0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442C1E-D88E-4229-A978-E5E9D203F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00994FD-2B26-40B2-A517-1776AC62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2268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13E5F2-B842-45C3-9DA8-F67B9624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84814B-D9C5-4CE3-9BAC-2711C9D06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5C9D2E-7308-4135-A9B8-0876F912C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622301-ABE5-4F49-B777-5680BCF5BD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9C9BD65-69FE-4F3F-BFC6-CF4C576096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BF01074-CD30-4AA6-A3E1-633919F08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A8101EC-E723-45ED-8331-FC1D31CD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A99DF86-6C7D-48B0-B385-D144D3400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606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C9460B-7958-42AC-9D48-C016AADB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A56CAC8-94FF-49C6-BF47-DF5DECEE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2FA5E32-F2DA-440D-8ABF-2DBFABF9F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D9776DF-731E-4818-9A87-A1289456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42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517C823-88DD-4C92-9A45-52F4FD7D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2BC978F-34D6-4AB1-8064-A5B10823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A48FAB4-D545-4A52-A6A6-26FC659CD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3432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C6B0FC-CA98-4BB4-B3D1-44AD8B382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74C01F-FE25-42EB-9721-91E5F0BC8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E7B94C4-66EF-4410-9B67-931B57198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41DEC5-6083-4F45-B610-A848BE54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DA36A6-7705-4198-B36D-FF97550E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79C0CD7-C450-4774-960C-A6A91ED0F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799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8FA517-7375-4911-A9B4-60CDB31FE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3D893B9-3519-417A-809B-B9952F42D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049D50F-93AB-4458-9EEF-F350BB9B0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5B3DF9A-28E8-40F6-A2B8-07C401C7B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C5870E9-53A5-4228-A190-91D75E7F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8EC929-541E-44F8-8FFA-F18308582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520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58EE62E-0C41-4724-A779-79B3B9E18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49006C-14EB-47CA-A25C-EBB1CD181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CFC429-6DFC-4531-AB9B-A32B6FC7B3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A1FE8-8798-418D-89E5-B4E1FBF1753A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60941D-EA3C-4295-AE96-97A5ED48EF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A22DA5-1DF0-4D0E-8E1B-7C79EF6341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ADE36-5289-48AE-AAB2-142B99ECCB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995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pIFfRK7NXJIEYCq3rfTnjc/projet.1-_-s%C3%A9rie-pr%C3%A9f%C3%A9r%C3%A9e-(Copy)?node-id=106%3A109&amp;scaling=min-zoom&amp;page-id=0%3A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s-nouvelles-aventures-de-sabrina.netlify.app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Netflix dévoile les premières images des Nouvelles aventures de Sabrina |  Journal du Geek">
            <a:extLst>
              <a:ext uri="{FF2B5EF4-FFF2-40B4-BE49-F238E27FC236}">
                <a16:creationId xmlns:a16="http://schemas.microsoft.com/office/drawing/2014/main" id="{141680CC-C7BF-432B-86A5-38BF6C734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2" r="-1" b="10036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9A9F887-87FF-4296-B541-7D9645EEC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fr-FR" sz="6600" dirty="0">
                <a:solidFill>
                  <a:srgbClr val="FFFFFF"/>
                </a:solidFill>
                <a:latin typeface="DilleniaUPC" panose="020B0502040204020203" pitchFamily="18" charset="-34"/>
                <a:ea typeface="Microsoft GothicNeo" panose="020B0503020000020004" pitchFamily="34" charset="-127"/>
                <a:cs typeface="DilleniaUPC" panose="020B0502040204020203" pitchFamily="18" charset="-34"/>
              </a:rPr>
              <a:t>Création et intégration maquette </a:t>
            </a:r>
            <a:r>
              <a:rPr lang="fr-FR" sz="6600" dirty="0" err="1">
                <a:solidFill>
                  <a:srgbClr val="FFFFFF"/>
                </a:solidFill>
                <a:latin typeface="DilleniaUPC" panose="020B0502040204020203" pitchFamily="18" charset="-34"/>
                <a:ea typeface="Microsoft GothicNeo" panose="020B0503020000020004" pitchFamily="34" charset="-127"/>
                <a:cs typeface="DilleniaUPC" panose="020B0502040204020203" pitchFamily="18" charset="-34"/>
              </a:rPr>
              <a:t>Figma</a:t>
            </a:r>
            <a:endParaRPr lang="fr-FR" sz="6600" dirty="0">
              <a:solidFill>
                <a:srgbClr val="FFFFFF"/>
              </a:solidFill>
              <a:latin typeface="DilleniaUPC" panose="020B0502040204020203" pitchFamily="18" charset="-34"/>
              <a:ea typeface="Microsoft GothicNeo" panose="020B0503020000020004" pitchFamily="34" charset="-127"/>
              <a:cs typeface="DilleniaUPC" panose="020B0502040204020203" pitchFamily="18" charset="-34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4A438C-983E-4F26-AC6A-1BACE0C22E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Lundi 14 juin 2021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44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Le Temple Satanique en guerre contre Sabrina et Netflix – Le Grenade Club">
            <a:extLst>
              <a:ext uri="{FF2B5EF4-FFF2-40B4-BE49-F238E27FC236}">
                <a16:creationId xmlns:a16="http://schemas.microsoft.com/office/drawing/2014/main" id="{A43D9CEA-A3E7-4B68-88BB-B404F9C39E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0FA97BA-A184-4CE8-BD1E-B7C5BF7C1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dirty="0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Les nouvelles aventures de Sabrina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F0234A-BD5D-4815-867E-C258DE7F3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algn="just"/>
            <a:r>
              <a:rPr lang="fr-FR" sz="3600" dirty="0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Sortie en 2018, remake de la série « Sabrina l’apprentie sorcière » sortie en 1996.</a:t>
            </a:r>
          </a:p>
          <a:p>
            <a:pPr algn="just"/>
            <a:r>
              <a:rPr lang="fr-FR" sz="3600" dirty="0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Aborde la série avec un côté sombre.</a:t>
            </a:r>
          </a:p>
          <a:p>
            <a:pPr algn="just"/>
            <a:r>
              <a:rPr lang="fr-FR" sz="3600" dirty="0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La dévotion, la religion et la doctrine prennent une dimension importante.</a:t>
            </a:r>
          </a:p>
        </p:txBody>
      </p:sp>
    </p:spTree>
    <p:extLst>
      <p:ext uri="{BB962C8B-B14F-4D97-AF65-F5344CB8AC3E}">
        <p14:creationId xmlns:p14="http://schemas.microsoft.com/office/powerpoint/2010/main" val="207943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04" name="Picture 8" descr="Les nouvelles aventures de Sabrina » : Netflix dévoile enfin les premières  photos de la saison 2 - Elle">
            <a:extLst>
              <a:ext uri="{FF2B5EF4-FFF2-40B4-BE49-F238E27FC236}">
                <a16:creationId xmlns:a16="http://schemas.microsoft.com/office/drawing/2014/main" id="{D445C1D7-78EB-48E5-A943-A69D95D56A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48D5E59-287B-4006-8CC0-735E4C065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Maquette </a:t>
            </a:r>
            <a:r>
              <a:rPr lang="fr-FR" dirty="0" err="1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Figma</a:t>
            </a:r>
            <a:endParaRPr lang="fr-FR" dirty="0">
              <a:solidFill>
                <a:schemeClr val="bg1"/>
              </a:solidFill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  <p:sp>
        <p:nvSpPr>
          <p:cNvPr id="81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6F2D90-C102-4F4D-8B12-D5EE6BCAD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algn="just"/>
            <a:r>
              <a:rPr lang="fr-FR" sz="3600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Police du titre et des sections identique à celle de la série.</a:t>
            </a:r>
          </a:p>
          <a:p>
            <a:pPr algn="just"/>
            <a:r>
              <a:rPr lang="fr-FR" sz="3600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Background et police pour rester dans la thématique de la série.</a:t>
            </a:r>
          </a:p>
          <a:p>
            <a:pPr algn="just"/>
            <a:r>
              <a:rPr lang="fr-FR" sz="3600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Police différente pour le texte </a:t>
            </a:r>
            <a:r>
              <a:rPr lang="fr-FR" sz="3600" i="1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(synopsis, description personnage) </a:t>
            </a:r>
            <a:r>
              <a:rPr lang="fr-FR" sz="3600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pour rendre lisible qui reste dans le thème de la série.</a:t>
            </a:r>
          </a:p>
          <a:p>
            <a:pPr algn="just"/>
            <a:r>
              <a:rPr lang="fr-FR" sz="3600" dirty="0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Lien maquette </a:t>
            </a:r>
            <a:r>
              <a:rPr lang="fr-FR" sz="3600" dirty="0" err="1">
                <a:solidFill>
                  <a:schemeClr val="bg1"/>
                </a:solidFill>
                <a:latin typeface="DilleniaUPC" panose="02020603050405020304" pitchFamily="18" charset="-34"/>
                <a:cs typeface="DilleniaUPC" panose="02020603050405020304" pitchFamily="18" charset="-3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lang="fr-FR" sz="3600" dirty="0">
              <a:solidFill>
                <a:schemeClr val="bg1"/>
              </a:solidFill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6065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es Nouvelles aventures de Sabrina&amp;quot; de retour sur Netflix (saison 4) pour  terminer en beauté - Geek Junior -">
            <a:extLst>
              <a:ext uri="{FF2B5EF4-FFF2-40B4-BE49-F238E27FC236}">
                <a16:creationId xmlns:a16="http://schemas.microsoft.com/office/drawing/2014/main" id="{9FCC5209-0ADF-4FCC-87E0-C7C2C40A91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F21FE3B-3B74-44B5-8A0D-9EDB5DB41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dirty="0">
                <a:solidFill>
                  <a:srgbClr val="FFFFFF"/>
                </a:solidFill>
                <a:latin typeface="DilleniaUPC" panose="02020603050405020304" pitchFamily="18" charset="-34"/>
                <a:cs typeface="DilleniaUPC" panose="02020603050405020304" pitchFamily="18" charset="-34"/>
              </a:rPr>
              <a:t>Site hébergé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87C311-A38C-46AB-8FF3-33F2EEEEC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algn="ctr"/>
            <a:r>
              <a:rPr lang="fr-FR" sz="3600" dirty="0">
                <a:latin typeface="DilleniaUPC" panose="02020603050405020304" pitchFamily="18" charset="-34"/>
                <a:cs typeface="DilleniaUPC" panose="02020603050405020304" pitchFamily="18" charset="-3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https://les-nouvelles-aventures-de-sabrina.netlify.app/</a:t>
            </a:r>
            <a:endParaRPr lang="fr-FR" sz="3600" dirty="0">
              <a:latin typeface="DilleniaUPC" panose="02020603050405020304" pitchFamily="18" charset="-34"/>
              <a:cs typeface="DilleniaUPC" panose="02020603050405020304" pitchFamily="18" charset="-34"/>
            </a:endParaRPr>
          </a:p>
        </p:txBody>
      </p:sp>
      <p:pic>
        <p:nvPicPr>
          <p:cNvPr id="8" name="Image 7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58AD333A-D6F4-4E70-9CAB-AA4C2303F2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084" y="4093167"/>
            <a:ext cx="2321960" cy="23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115</Words>
  <Application>Microsoft Office PowerPoint</Application>
  <PresentationFormat>Grand écran</PresentationFormat>
  <Paragraphs>13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DilleniaUPC</vt:lpstr>
      <vt:lpstr>Thème Office</vt:lpstr>
      <vt:lpstr>Création et intégration maquette Figma</vt:lpstr>
      <vt:lpstr>Les nouvelles aventures de Sabrina</vt:lpstr>
      <vt:lpstr>Maquette Figma</vt:lpstr>
      <vt:lpstr>Site hébergé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KHALIF, Yassin</dc:creator>
  <cp:lastModifiedBy>KHALIF, Yassin</cp:lastModifiedBy>
  <cp:revision>25</cp:revision>
  <dcterms:created xsi:type="dcterms:W3CDTF">2021-06-10T14:42:09Z</dcterms:created>
  <dcterms:modified xsi:type="dcterms:W3CDTF">2021-06-14T10:26:24Z</dcterms:modified>
</cp:coreProperties>
</file>

<file path=docProps/thumbnail.jpeg>
</file>